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601200" cy="12801600" type="A3"/>
  <p:notesSz cx="6858000" cy="9144000"/>
  <p:defaultTextStyle>
    <a:defPPr>
      <a:defRPr lang="fr-FR"/>
    </a:defPPr>
    <a:lvl1pPr marL="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1pPr>
    <a:lvl2pPr marL="64008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2pPr>
    <a:lvl3pPr marL="128016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3pPr>
    <a:lvl4pPr marL="192024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4pPr>
    <a:lvl5pPr marL="256032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5pPr>
    <a:lvl6pPr marL="320040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6pPr>
    <a:lvl7pPr marL="384048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7pPr>
    <a:lvl8pPr marL="448056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8pPr>
    <a:lvl9pPr marL="512064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46" d="100"/>
          <a:sy n="46" d="100"/>
        </p:scale>
        <p:origin x="-1830" y="-120"/>
      </p:cViewPr>
      <p:guideLst>
        <p:guide orient="horz" pos="4032"/>
        <p:guide pos="302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36868100" cy="368681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20090" y="3976794"/>
            <a:ext cx="8161020" cy="2744047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440180" y="7254240"/>
            <a:ext cx="6720840" cy="327152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40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80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2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6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84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480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120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F45FA-0D34-4496-A6A8-9B6F1479BCB3}" type="datetimeFigureOut">
              <a:rPr lang="fr-FR" smtClean="0"/>
              <a:t>10/10/2012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9FB4B-38DC-4B89-9B28-263E6362F62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F45FA-0D34-4496-A6A8-9B6F1479BCB3}" type="datetimeFigureOut">
              <a:rPr lang="fr-FR" smtClean="0"/>
              <a:t>10/10/2012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9FB4B-38DC-4B89-9B28-263E6362F62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309248" y="957158"/>
            <a:ext cx="2268616" cy="20387733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503397" y="957158"/>
            <a:ext cx="6645831" cy="20387733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F45FA-0D34-4496-A6A8-9B6F1479BCB3}" type="datetimeFigureOut">
              <a:rPr lang="fr-FR" smtClean="0"/>
              <a:t>10/10/2012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9FB4B-38DC-4B89-9B28-263E6362F62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F45FA-0D34-4496-A6A8-9B6F1479BCB3}" type="datetimeFigureOut">
              <a:rPr lang="fr-FR" smtClean="0"/>
              <a:t>10/10/2012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9FB4B-38DC-4B89-9B28-263E6362F62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58429" y="8226214"/>
            <a:ext cx="8161020" cy="2542540"/>
          </a:xfrm>
        </p:spPr>
        <p:txBody>
          <a:bodyPr anchor="t"/>
          <a:lstStyle>
            <a:lvl1pPr algn="l">
              <a:defRPr sz="56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58429" y="5425865"/>
            <a:ext cx="8161020" cy="2800349"/>
          </a:xfrm>
        </p:spPr>
        <p:txBody>
          <a:bodyPr anchor="b"/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64008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F45FA-0D34-4496-A6A8-9B6F1479BCB3}" type="datetimeFigureOut">
              <a:rPr lang="fr-FR" smtClean="0"/>
              <a:t>10/10/2012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9FB4B-38DC-4B89-9B28-263E6362F62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503397" y="5576993"/>
            <a:ext cx="4457224" cy="15767898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120640" y="5576993"/>
            <a:ext cx="4457224" cy="15767898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F45FA-0D34-4496-A6A8-9B6F1479BCB3}" type="datetimeFigureOut">
              <a:rPr lang="fr-FR" smtClean="0"/>
              <a:t>10/10/2012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9FB4B-38DC-4B89-9B28-263E6362F62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80060" y="512658"/>
            <a:ext cx="8641080" cy="21336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80060" y="2865544"/>
            <a:ext cx="4242197" cy="1194222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80060" y="4059766"/>
            <a:ext cx="4242197" cy="7375738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877277" y="2865544"/>
            <a:ext cx="4243864" cy="1194222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877277" y="4059766"/>
            <a:ext cx="4243864" cy="7375738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F45FA-0D34-4496-A6A8-9B6F1479BCB3}" type="datetimeFigureOut">
              <a:rPr lang="fr-FR" smtClean="0"/>
              <a:t>10/10/2012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9FB4B-38DC-4B89-9B28-263E6362F62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F45FA-0D34-4496-A6A8-9B6F1479BCB3}" type="datetimeFigureOut">
              <a:rPr lang="fr-FR" smtClean="0"/>
              <a:t>10/10/2012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9FB4B-38DC-4B89-9B28-263E6362F62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F45FA-0D34-4496-A6A8-9B6F1479BCB3}" type="datetimeFigureOut">
              <a:rPr lang="fr-FR" smtClean="0"/>
              <a:t>10/10/2012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9FB4B-38DC-4B89-9B28-263E6362F62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80060" y="509693"/>
            <a:ext cx="3158729" cy="2169160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753802" y="509694"/>
            <a:ext cx="5367338" cy="10925811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4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80060" y="2678854"/>
            <a:ext cx="3158729" cy="8756651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F45FA-0D34-4496-A6A8-9B6F1479BCB3}" type="datetimeFigureOut">
              <a:rPr lang="fr-FR" smtClean="0"/>
              <a:t>10/10/2012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9FB4B-38DC-4B89-9B28-263E6362F62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881902" y="8961120"/>
            <a:ext cx="5760720" cy="1057911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881902" y="1143847"/>
            <a:ext cx="5760720" cy="7680960"/>
          </a:xfrm>
        </p:spPr>
        <p:txBody>
          <a:bodyPr/>
          <a:lstStyle>
            <a:lvl1pPr marL="0" indent="0">
              <a:buNone/>
              <a:defRPr sz="4500"/>
            </a:lvl1pPr>
            <a:lvl2pPr marL="640080" indent="0">
              <a:buNone/>
              <a:defRPr sz="3900"/>
            </a:lvl2pPr>
            <a:lvl3pPr marL="1280160" indent="0">
              <a:buNone/>
              <a:defRPr sz="340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881902" y="10019031"/>
            <a:ext cx="5760720" cy="1502409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F45FA-0D34-4496-A6A8-9B6F1479BCB3}" type="datetimeFigureOut">
              <a:rPr lang="fr-FR" smtClean="0"/>
              <a:t>10/10/2012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9FB4B-38DC-4B89-9B28-263E6362F62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80060" y="512658"/>
            <a:ext cx="8641080" cy="2133600"/>
          </a:xfrm>
          <a:prstGeom prst="rect">
            <a:avLst/>
          </a:prstGeom>
        </p:spPr>
        <p:txBody>
          <a:bodyPr vert="horz" lIns="128016" tIns="64008" rIns="128016" bIns="64008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80060" y="2987041"/>
            <a:ext cx="8641080" cy="8448464"/>
          </a:xfrm>
          <a:prstGeom prst="rect">
            <a:avLst/>
          </a:prstGeom>
        </p:spPr>
        <p:txBody>
          <a:bodyPr vert="horz" lIns="128016" tIns="64008" rIns="128016" bIns="64008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80060" y="11865187"/>
            <a:ext cx="2240280" cy="681567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1F45FA-0D34-4496-A6A8-9B6F1479BCB3}" type="datetimeFigureOut">
              <a:rPr lang="fr-FR" smtClean="0"/>
              <a:t>10/10/2012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280410" y="11865187"/>
            <a:ext cx="3040380" cy="681567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880860" y="11865187"/>
            <a:ext cx="2240280" cy="681567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C9FB4B-38DC-4B89-9B28-263E6362F629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280160" rtl="0" eaLnBrk="1" latinLnBrk="0" hangingPunct="1">
        <a:spcBef>
          <a:spcPct val="0"/>
        </a:spcBef>
        <a:buNone/>
        <a:defRPr sz="6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0060" indent="-480060" algn="l" defTabSz="1280160" rtl="0" eaLnBrk="1" latinLnBrk="0" hangingPunct="1">
        <a:spcBef>
          <a:spcPct val="20000"/>
        </a:spcBef>
        <a:buFont typeface="Arial" pitchFamily="34" charset="0"/>
        <a:buChar char="•"/>
        <a:defRPr sz="4500" kern="1200">
          <a:solidFill>
            <a:schemeClr val="tx1"/>
          </a:solidFill>
          <a:latin typeface="+mn-lt"/>
          <a:ea typeface="+mn-ea"/>
          <a:cs typeface="+mn-cs"/>
        </a:defRPr>
      </a:lvl1pPr>
      <a:lvl2pPr marL="1040130" indent="-400050" algn="l" defTabSz="1280160" rtl="0" eaLnBrk="1" latinLnBrk="0" hangingPunct="1">
        <a:spcBef>
          <a:spcPct val="20000"/>
        </a:spcBef>
        <a:buFont typeface="Arial" pitchFamily="34" charset="0"/>
        <a:buChar char="–"/>
        <a:defRPr sz="390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spcBef>
          <a:spcPct val="20000"/>
        </a:spcBef>
        <a:buFont typeface="Arial" pitchFamily="34" charset="0"/>
        <a:buChar char="»"/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cemhti.cnrs-orleans.fr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966205" y="2573283"/>
            <a:ext cx="7595899" cy="66325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/>
            <a:r>
              <a:rPr lang="fr-FR" dirty="0"/>
              <a:t>L'analyse des propriétés physico-chimiques des matériaux en conditions extrêmes est au cœur des activités du </a:t>
            </a:r>
            <a:r>
              <a:rPr lang="fr-FR" b="1" dirty="0"/>
              <a:t>CEMHTI</a:t>
            </a:r>
            <a:r>
              <a:rPr lang="fr-FR" dirty="0"/>
              <a:t>. Son objectif est d'apporter une meilleure compréhension des transitions de phase, de la structure atomique locale, et des défauts dans les matériaux inorganiques. </a:t>
            </a:r>
          </a:p>
          <a:p>
            <a:pPr algn="ctr"/>
            <a:endParaRPr lang="fr-FR" dirty="0"/>
          </a:p>
          <a:p>
            <a:pPr algn="ctr"/>
            <a:r>
              <a:rPr lang="fr-FR" dirty="0"/>
              <a:t>Le laboratoire développe un ensemble unique de compétences et d'instruments de haute technologie pour l'étude des matériaux solides et liquides à haute température ou sous irradiation:</a:t>
            </a:r>
          </a:p>
          <a:p>
            <a:pPr algn="ctr"/>
            <a:r>
              <a:rPr lang="fr-FR" dirty="0"/>
              <a:t>• spectroscopies à haute résolution</a:t>
            </a:r>
          </a:p>
          <a:p>
            <a:pPr algn="ctr"/>
            <a:r>
              <a:rPr lang="fr-FR" dirty="0"/>
              <a:t>• dispositifs d’analyse sans contact pour les milieux fondus </a:t>
            </a:r>
          </a:p>
          <a:p>
            <a:pPr algn="ctr"/>
            <a:r>
              <a:rPr lang="fr-FR" dirty="0"/>
              <a:t>• accélérateurs de particules et dispositifs d'analyse de défauts par annihilation de positons</a:t>
            </a:r>
          </a:p>
          <a:p>
            <a:pPr algn="ctr"/>
            <a:r>
              <a:rPr lang="fr-FR" dirty="0"/>
              <a:t>.</a:t>
            </a: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-20782" y="1035074"/>
            <a:ext cx="561109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2800" b="1" dirty="0" smtClean="0"/>
              <a:t>Conditions Extrêmes et Matériaux : Haute Température et Irradiation</a:t>
            </a:r>
            <a:br>
              <a:rPr lang="fr-FR" sz="2800" b="1" dirty="0" smtClean="0"/>
            </a:br>
            <a:r>
              <a:rPr lang="fr-FR" sz="2800" b="1" dirty="0" smtClean="0"/>
              <a:t>UPR3079 CNRS</a:t>
            </a:r>
            <a:endParaRPr lang="fr-FR" sz="2800" dirty="0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2162969" y="9663279"/>
            <a:ext cx="5275262" cy="2014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fr-FR" b="1" dirty="0"/>
              <a:t>CEMHTI</a:t>
            </a:r>
            <a:r>
              <a:rPr lang="fr-FR" dirty="0"/>
              <a:t>: </a:t>
            </a:r>
            <a:r>
              <a:rPr lang="fr-FR" i="1" dirty="0"/>
              <a:t>Site Haute Température</a:t>
            </a:r>
          </a:p>
          <a:p>
            <a:pPr algn="ctr"/>
            <a:r>
              <a:rPr lang="fr-FR" dirty="0"/>
              <a:t>1D avenue de la Recherche Scientifique</a:t>
            </a:r>
          </a:p>
          <a:p>
            <a:pPr algn="ctr"/>
            <a:r>
              <a:rPr lang="fr-FR" dirty="0"/>
              <a:t>45071- Orléans Cedex 2</a:t>
            </a:r>
          </a:p>
          <a:p>
            <a:pPr algn="ctr"/>
            <a:r>
              <a:rPr lang="fr-FR" i="1" dirty="0"/>
              <a:t>Site Cyclotron</a:t>
            </a:r>
          </a:p>
          <a:p>
            <a:pPr algn="ctr"/>
            <a:r>
              <a:rPr lang="fr-FR" dirty="0"/>
              <a:t>3A rue de la </a:t>
            </a:r>
            <a:r>
              <a:rPr lang="fr-FR" dirty="0" err="1"/>
              <a:t>Férollerie</a:t>
            </a:r>
            <a:endParaRPr lang="fr-FR" dirty="0"/>
          </a:p>
          <a:p>
            <a:pPr algn="ctr"/>
            <a:r>
              <a:rPr lang="fr-FR" dirty="0"/>
              <a:t>45071- Orléans Cedex 2</a:t>
            </a:r>
          </a:p>
          <a:p>
            <a:pPr algn="ctr"/>
            <a:r>
              <a:rPr lang="en-GB" dirty="0">
                <a:hlinkClick r:id="rId2"/>
              </a:rPr>
              <a:t>http://www.cemhti.cnrs-orleans.fr</a:t>
            </a:r>
            <a:endParaRPr lang="fr-FR" dirty="0"/>
          </a:p>
        </p:txBody>
      </p:sp>
      <p:pic>
        <p:nvPicPr>
          <p:cNvPr id="10" name="Picture 31680" descr="logo cemhti"/>
          <p:cNvPicPr>
            <a:picLocks noChangeAspect="1" noChangeArrowheads="1"/>
          </p:cNvPicPr>
          <p:nvPr/>
        </p:nvPicPr>
        <p:blipFill>
          <a:blip r:embed="rId3" cstate="print"/>
          <a:srcRect t="29456" b="33006"/>
          <a:stretch>
            <a:fillRect/>
          </a:stretch>
        </p:blipFill>
        <p:spPr bwMode="auto">
          <a:xfrm>
            <a:off x="5367770" y="644242"/>
            <a:ext cx="4233429" cy="17248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Rectangle 12"/>
          <p:cNvSpPr/>
          <p:nvPr/>
        </p:nvSpPr>
        <p:spPr>
          <a:xfrm>
            <a:off x="0" y="12157364"/>
            <a:ext cx="9601200" cy="644236"/>
          </a:xfrm>
          <a:prstGeom prst="rect">
            <a:avLst/>
          </a:prstGeom>
          <a:gradFill flip="none" rotWithShape="1"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Rectangle 14"/>
          <p:cNvSpPr/>
          <p:nvPr/>
        </p:nvSpPr>
        <p:spPr>
          <a:xfrm>
            <a:off x="0" y="0"/>
            <a:ext cx="9601200" cy="644236"/>
          </a:xfrm>
          <a:prstGeom prst="rect">
            <a:avLst/>
          </a:prstGeom>
          <a:gradFill flip="none" rotWithShape="1"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136</Words>
  <Application>Microsoft Office PowerPoint</Application>
  <PresentationFormat>A3 (297 x 420 mm)</PresentationFormat>
  <Paragraphs>15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Company>CNRS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montouillout</dc:creator>
  <cp:lastModifiedBy>montouillout</cp:lastModifiedBy>
  <cp:revision>2</cp:revision>
  <dcterms:created xsi:type="dcterms:W3CDTF">2012-10-10T10:39:40Z</dcterms:created>
  <dcterms:modified xsi:type="dcterms:W3CDTF">2012-10-10T10:51:33Z</dcterms:modified>
</cp:coreProperties>
</file>